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0" r:id="rId5"/>
    <p:sldId id="266" r:id="rId6"/>
    <p:sldId id="258" r:id="rId7"/>
    <p:sldId id="264" r:id="rId8"/>
    <p:sldId id="262" r:id="rId9"/>
    <p:sldId id="265" r:id="rId10"/>
    <p:sldId id="267" r:id="rId11"/>
  </p:sldIdLst>
  <p:sldSz cx="12192000" cy="6858000"/>
  <p:notesSz cx="6858000" cy="9144000"/>
  <p:embeddedFontLst>
    <p:embeddedFont>
      <p:font typeface="Oswald-DemiBold-Italic" panose="02000703000000000000" pitchFamily="2" charset="0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swald Regular" panose="020B0604020202020204" charset="0"/>
      <p:regular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Oswald" panose="020B0604020202020204" charset="0"/>
      <p:regular r:id="rId22"/>
      <p:bold r:id="rId23"/>
      <p:italic r:id="rId24"/>
      <p:boldItalic r:id="rId25"/>
    </p:embeddedFont>
    <p:embeddedFont>
      <p:font typeface="Oswald-ExtraLight-Italic" panose="02000303000000000000" pitchFamily="2" charset="0"/>
      <p:italic r:id="rId26"/>
    </p:embeddedFont>
    <p:embeddedFont>
      <p:font typeface="Oswald-Regular-Italic" panose="02000503000000000000" pitchFamily="2" charset="0"/>
      <p:italic r:id="rId27"/>
    </p:embeddedFont>
    <p:embeddedFont>
      <p:font typeface="Oswald-Medium-Italic" panose="02000603000000000000" pitchFamily="2" charset="0"/>
      <p:italic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63B"/>
    <a:srgbClr val="FF0054"/>
    <a:srgbClr val="FFFCF8"/>
    <a:srgbClr val="92FF01"/>
    <a:srgbClr val="920031"/>
    <a:srgbClr val="FFEAE7"/>
    <a:srgbClr val="FF2500"/>
    <a:srgbClr val="DA1F00"/>
    <a:srgbClr val="FF4600"/>
    <a:srgbClr val="FF4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-300" y="10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21.07.2017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21.07.2017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21.07.2017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21.07.2017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21.07.2017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21.07.2017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21.07.2017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21.07.2017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21.07.2017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300" dirty="0" smtClean="0"/>
              <a:t> </a:t>
            </a:r>
            <a:r>
              <a:rPr lang="de-DE" spc="300" dirty="0" smtClean="0"/>
              <a:t>–</a:t>
            </a:r>
            <a:r>
              <a:rPr lang="de-DE" spc="300" dirty="0" smtClean="0"/>
              <a:t> </a:t>
            </a:r>
            <a:r>
              <a:rPr lang="de-DE" spc="0" dirty="0" smtClean="0">
                <a:solidFill>
                  <a:srgbClr val="FF0054"/>
                </a:solidFill>
              </a:rPr>
              <a:t>ein </a:t>
            </a:r>
            <a:r>
              <a:rPr lang="de-DE" spc="0" dirty="0">
                <a:solidFill>
                  <a:srgbClr val="FF0054"/>
                </a:solidFill>
              </a:rPr>
              <a:t>Framework, alle </a:t>
            </a:r>
            <a:r>
              <a:rPr lang="de-DE" spc="0" dirty="0" smtClean="0">
                <a:solidFill>
                  <a:srgbClr val="FF0054"/>
                </a:solidFill>
              </a:rPr>
              <a:t>Geräte</a:t>
            </a:r>
            <a:endParaRPr lang="de-DE" spc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95" name="1/1 Nr 1"/>
          <p:cNvSpPr>
            <a:spLocks noChangeArrowheads="1"/>
          </p:cNvSpPr>
          <p:nvPr/>
        </p:nvSpPr>
        <p:spPr bwMode="auto">
          <a:xfrm>
            <a:off x="850900" y="5065713"/>
            <a:ext cx="10502900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3" name="1/2 Nr 2"/>
          <p:cNvSpPr>
            <a:spLocks noChangeArrowheads="1"/>
          </p:cNvSpPr>
          <p:nvPr/>
        </p:nvSpPr>
        <p:spPr bwMode="auto">
          <a:xfrm>
            <a:off x="6124575" y="4165601"/>
            <a:ext cx="5216525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4" name="1/2 Nr 1"/>
          <p:cNvSpPr>
            <a:spLocks noChangeArrowheads="1"/>
          </p:cNvSpPr>
          <p:nvPr/>
        </p:nvSpPr>
        <p:spPr bwMode="auto">
          <a:xfrm>
            <a:off x="838200" y="4165601"/>
            <a:ext cx="5213350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2" name="1/3 Nr 3"/>
          <p:cNvSpPr>
            <a:spLocks noChangeArrowheads="1"/>
          </p:cNvSpPr>
          <p:nvPr/>
        </p:nvSpPr>
        <p:spPr bwMode="auto">
          <a:xfrm>
            <a:off x="7888288" y="3263901"/>
            <a:ext cx="3452813" cy="847725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5" name="1/3 Nr 2"/>
          <p:cNvSpPr>
            <a:spLocks noChangeArrowheads="1"/>
          </p:cNvSpPr>
          <p:nvPr/>
        </p:nvSpPr>
        <p:spPr bwMode="auto">
          <a:xfrm>
            <a:off x="4360863" y="3263901"/>
            <a:ext cx="3454400" cy="847725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6" name="1/3 Nr 1"/>
          <p:cNvSpPr>
            <a:spLocks noChangeArrowheads="1"/>
          </p:cNvSpPr>
          <p:nvPr/>
        </p:nvSpPr>
        <p:spPr bwMode="auto">
          <a:xfrm>
            <a:off x="838200" y="3263901"/>
            <a:ext cx="3452813" cy="847725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60613"/>
            <a:ext cx="1690688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60613"/>
            <a:ext cx="1689100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60613"/>
            <a:ext cx="1690688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60613"/>
            <a:ext cx="1690688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60613"/>
            <a:ext cx="1689100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60613"/>
            <a:ext cx="1690688" cy="849313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58913"/>
            <a:ext cx="809625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58913"/>
            <a:ext cx="809625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58913"/>
            <a:ext cx="809625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58913"/>
            <a:ext cx="811213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58913"/>
            <a:ext cx="809625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74" name="Rectangle 6"/>
          <p:cNvSpPr>
            <a:spLocks noChangeArrowheads="1"/>
          </p:cNvSpPr>
          <p:nvPr/>
        </p:nvSpPr>
        <p:spPr bwMode="auto">
          <a:xfrm>
            <a:off x="6124575" y="1458913"/>
            <a:ext cx="808038" cy="850900"/>
          </a:xfrm>
          <a:prstGeom prst="rect">
            <a:avLst/>
          </a:prstGeom>
          <a:solidFill>
            <a:srgbClr val="FF0054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"/>
          <p:cNvGrpSpPr/>
          <p:nvPr/>
        </p:nvGrpSpPr>
        <p:grpSpPr>
          <a:xfrm>
            <a:off x="889793" y="1468864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6" r="230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7600" y="675"/>
            <a:ext cx="10287002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</a:t>
            </a:r>
            <a:r>
              <a:rPr lang="de-DE" dirty="0" smtClean="0"/>
              <a:t>r der Konferenz: Termine, Registrierung</a:t>
            </a:r>
          </a:p>
          <a:p>
            <a:pPr lvl="1"/>
            <a:r>
              <a:rPr lang="de-DE" dirty="0" smtClean="0"/>
              <a:t>Während der Konferenz: 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0054"/>
                </a:solidFill>
              </a:rPr>
              <a:t>Call </a:t>
            </a:r>
            <a:r>
              <a:rPr lang="de-DE" dirty="0" err="1" smtClean="0">
                <a:solidFill>
                  <a:srgbClr val="FF0054"/>
                </a:solidFill>
              </a:rPr>
              <a:t>For</a:t>
            </a:r>
            <a:r>
              <a:rPr lang="de-DE" dirty="0" smtClean="0">
                <a:solidFill>
                  <a:srgbClr val="FF0054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</a:t>
            </a:r>
            <a:r>
              <a:rPr lang="de-DE" dirty="0" smtClean="0"/>
              <a:t>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Breitbild</PresentationFormat>
  <Paragraphs>70</Paragraphs>
  <Slides>10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0" baseType="lpstr">
      <vt:lpstr>Arial</vt:lpstr>
      <vt:lpstr>Oswald-DemiBold-Italic</vt:lpstr>
      <vt:lpstr>Calibri</vt:lpstr>
      <vt:lpstr>Oswald Regular</vt:lpstr>
      <vt:lpstr>Calibri Light</vt:lpstr>
      <vt:lpstr>Oswald</vt:lpstr>
      <vt:lpstr>Oswald-ExtraLight-Italic</vt:lpstr>
      <vt:lpstr>Oswald-Regular-Italic</vt:lpstr>
      <vt:lpstr>Oswald-Medium-Italic</vt:lpstr>
      <vt:lpstr>Office</vt:lpstr>
      <vt:lpstr>Erarbeitung einer  Konferenz-Website</vt:lpstr>
      <vt:lpstr>Gliederung</vt:lpstr>
      <vt:lpstr>Motivation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152</cp:revision>
  <dcterms:created xsi:type="dcterms:W3CDTF">2017-06-21T14:05:39Z</dcterms:created>
  <dcterms:modified xsi:type="dcterms:W3CDTF">2017-07-21T08:00:03Z</dcterms:modified>
</cp:coreProperties>
</file>

<file path=docProps/thumbnail.jpeg>
</file>